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59" r:id="rId8"/>
    <p:sldId id="265" r:id="rId9"/>
    <p:sldId id="268" r:id="rId10"/>
    <p:sldId id="269" r:id="rId11"/>
    <p:sldId id="260" r:id="rId12"/>
    <p:sldId id="266" r:id="rId13"/>
    <p:sldId id="261" r:id="rId14"/>
    <p:sldId id="267" r:id="rId15"/>
  </p:sldIdLst>
  <p:sldSz cx="16765588" cy="36425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4"/>
    <p:restoredTop sz="94620"/>
  </p:normalViewPr>
  <p:slideViewPr>
    <p:cSldViewPr snapToGrid="0">
      <p:cViewPr varScale="1">
        <p:scale>
          <a:sx n="40" d="100"/>
          <a:sy n="40" d="100"/>
        </p:scale>
        <p:origin x="7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419" y="5961254"/>
            <a:ext cx="14250750" cy="12681362"/>
          </a:xfrm>
        </p:spPr>
        <p:txBody>
          <a:bodyPr anchor="b"/>
          <a:lstStyle>
            <a:lvl1pPr algn="ctr"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699" y="19131658"/>
            <a:ext cx="12574191" cy="8794319"/>
          </a:xfrm>
        </p:spPr>
        <p:txBody>
          <a:bodyPr/>
          <a:lstStyle>
            <a:lvl1pPr marL="0" indent="0" algn="ctr">
              <a:buNone/>
              <a:defRPr sz="4400"/>
            </a:lvl1pPr>
            <a:lvl2pPr marL="838276" indent="0" algn="ctr">
              <a:buNone/>
              <a:defRPr sz="3667"/>
            </a:lvl2pPr>
            <a:lvl3pPr marL="1676552" indent="0" algn="ctr">
              <a:buNone/>
              <a:defRPr sz="3300"/>
            </a:lvl3pPr>
            <a:lvl4pPr marL="2514829" indent="0" algn="ctr">
              <a:buNone/>
              <a:defRPr sz="2934"/>
            </a:lvl4pPr>
            <a:lvl5pPr marL="3353105" indent="0" algn="ctr">
              <a:buNone/>
              <a:defRPr sz="2934"/>
            </a:lvl5pPr>
            <a:lvl6pPr marL="4191381" indent="0" algn="ctr">
              <a:buNone/>
              <a:defRPr sz="2934"/>
            </a:lvl6pPr>
            <a:lvl7pPr marL="5029657" indent="0" algn="ctr">
              <a:buNone/>
              <a:defRPr sz="2934"/>
            </a:lvl7pPr>
            <a:lvl8pPr marL="5867933" indent="0" algn="ctr">
              <a:buNone/>
              <a:defRPr sz="2934"/>
            </a:lvl8pPr>
            <a:lvl9pPr marL="6706210" indent="0" algn="ctr">
              <a:buNone/>
              <a:defRPr sz="29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1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4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97875" y="1939304"/>
            <a:ext cx="3615080" cy="30868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2635" y="1939304"/>
            <a:ext cx="10635670" cy="30868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903" y="9081012"/>
            <a:ext cx="14460320" cy="15151864"/>
          </a:xfrm>
        </p:spPr>
        <p:txBody>
          <a:bodyPr anchor="b"/>
          <a:lstStyle>
            <a:lvl1pPr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903" y="24376219"/>
            <a:ext cx="14460320" cy="7968007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tint val="82000"/>
                  </a:schemeClr>
                </a:solidFill>
              </a:defRPr>
            </a:lvl1pPr>
            <a:lvl2pPr marL="838276" indent="0">
              <a:buNone/>
              <a:defRPr sz="3667">
                <a:solidFill>
                  <a:schemeClr val="tx1">
                    <a:tint val="82000"/>
                  </a:schemeClr>
                </a:solidFill>
              </a:defRPr>
            </a:lvl2pPr>
            <a:lvl3pPr marL="1676552" indent="0">
              <a:buNone/>
              <a:defRPr sz="3300">
                <a:solidFill>
                  <a:schemeClr val="tx1">
                    <a:tint val="82000"/>
                  </a:schemeClr>
                </a:solidFill>
              </a:defRPr>
            </a:lvl3pPr>
            <a:lvl4pPr marL="2514829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4pPr>
            <a:lvl5pPr marL="3353105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5pPr>
            <a:lvl6pPr marL="4191381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6pPr>
            <a:lvl7pPr marL="5029657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7pPr>
            <a:lvl8pPr marL="5867933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8pPr>
            <a:lvl9pPr marL="6706210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2634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7579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1939312"/>
            <a:ext cx="14460320" cy="7040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820" y="8929233"/>
            <a:ext cx="7092628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820" y="13305312"/>
            <a:ext cx="7092628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7580" y="8929233"/>
            <a:ext cx="7127559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7580" y="13305312"/>
            <a:ext cx="7127559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559" y="5244561"/>
            <a:ext cx="8487579" cy="25885492"/>
          </a:xfrm>
        </p:spPr>
        <p:txBody>
          <a:bodyPr/>
          <a:lstStyle>
            <a:lvl1pPr>
              <a:defRPr sz="5867"/>
            </a:lvl1pPr>
            <a:lvl2pPr>
              <a:defRPr sz="5134"/>
            </a:lvl2pPr>
            <a:lvl3pPr>
              <a:defRPr sz="4400"/>
            </a:lvl3pPr>
            <a:lvl4pPr>
              <a:defRPr sz="3667"/>
            </a:lvl4pPr>
            <a:lvl5pPr>
              <a:defRPr sz="3667"/>
            </a:lvl5pPr>
            <a:lvl6pPr>
              <a:defRPr sz="3667"/>
            </a:lvl6pPr>
            <a:lvl7pPr>
              <a:defRPr sz="3667"/>
            </a:lvl7pPr>
            <a:lvl8pPr>
              <a:defRPr sz="3667"/>
            </a:lvl8pPr>
            <a:lvl9pPr>
              <a:defRPr sz="3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27559" y="5244561"/>
            <a:ext cx="8487579" cy="25885492"/>
          </a:xfrm>
        </p:spPr>
        <p:txBody>
          <a:bodyPr anchor="t"/>
          <a:lstStyle>
            <a:lvl1pPr marL="0" indent="0">
              <a:buNone/>
              <a:defRPr sz="5867"/>
            </a:lvl1pPr>
            <a:lvl2pPr marL="838276" indent="0">
              <a:buNone/>
              <a:defRPr sz="5134"/>
            </a:lvl2pPr>
            <a:lvl3pPr marL="1676552" indent="0">
              <a:buNone/>
              <a:defRPr sz="4400"/>
            </a:lvl3pPr>
            <a:lvl4pPr marL="2514829" indent="0">
              <a:buNone/>
              <a:defRPr sz="3667"/>
            </a:lvl4pPr>
            <a:lvl5pPr marL="3353105" indent="0">
              <a:buNone/>
              <a:defRPr sz="3667"/>
            </a:lvl5pPr>
            <a:lvl6pPr marL="4191381" indent="0">
              <a:buNone/>
              <a:defRPr sz="3667"/>
            </a:lvl6pPr>
            <a:lvl7pPr marL="5029657" indent="0">
              <a:buNone/>
              <a:defRPr sz="3667"/>
            </a:lvl7pPr>
            <a:lvl8pPr marL="5867933" indent="0">
              <a:buNone/>
              <a:defRPr sz="3667"/>
            </a:lvl8pPr>
            <a:lvl9pPr marL="6706210" indent="0">
              <a:buNone/>
              <a:defRPr sz="3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2634" y="1939312"/>
            <a:ext cx="14460320" cy="704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634" y="9696520"/>
            <a:ext cx="14460320" cy="2311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2634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601" y="33760761"/>
            <a:ext cx="5658386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40697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76552" rtl="0" eaLnBrk="1" latinLnBrk="0" hangingPunct="1">
        <a:lnSpc>
          <a:spcPct val="90000"/>
        </a:lnSpc>
        <a:spcBef>
          <a:spcPct val="0"/>
        </a:spcBef>
        <a:buNone/>
        <a:defRPr sz="8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138" indent="-419138" algn="l" defTabSz="1676552" rtl="0" eaLnBrk="1" latinLnBrk="0" hangingPunct="1">
        <a:lnSpc>
          <a:spcPct val="90000"/>
        </a:lnSpc>
        <a:spcBef>
          <a:spcPts val="1834"/>
        </a:spcBef>
        <a:buFont typeface="Arial" panose="020B0604020202020204" pitchFamily="34" charset="0"/>
        <a:buChar char="•"/>
        <a:defRPr sz="5134" kern="1200">
          <a:solidFill>
            <a:schemeClr val="tx1"/>
          </a:solidFill>
          <a:latin typeface="+mn-lt"/>
          <a:ea typeface="+mn-ea"/>
          <a:cs typeface="+mn-cs"/>
        </a:defRPr>
      </a:lvl1pPr>
      <a:lvl2pPr marL="1257414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095691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7" kern="1200">
          <a:solidFill>
            <a:schemeClr val="tx1"/>
          </a:solidFill>
          <a:latin typeface="+mn-lt"/>
          <a:ea typeface="+mn-ea"/>
          <a:cs typeface="+mn-cs"/>
        </a:defRPr>
      </a:lvl3pPr>
      <a:lvl4pPr marL="2933967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772243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610519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448795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6287072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7125348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8276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6552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829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53105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91381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29657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67933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0621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702070" y="6414304"/>
            <a:ext cx="15361449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4042856" y="28070599"/>
            <a:ext cx="8679877" cy="2287309"/>
            <a:chOff x="4042855" y="28070599"/>
            <a:chExt cx="8679877" cy="2287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42855" y="28070599"/>
              <a:ext cx="867987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49559" y="28418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522844" y="31094932"/>
            <a:ext cx="15719900" cy="3257361"/>
            <a:chOff x="1535461" y="31094932"/>
            <a:chExt cx="15719900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535461" y="31094932"/>
              <a:ext cx="12235824" cy="3257361"/>
              <a:chOff x="-48421" y="31094932"/>
              <a:chExt cx="12235824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48421" y="31121389"/>
                <a:ext cx="8661730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DE6BD-F626-834C-67AD-DD34A3E0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6F2CCE-6859-CA4A-4D21-0FFC022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AF17F-094E-B360-8DFE-6097DE8D3CEA}"/>
              </a:ext>
            </a:extLst>
          </p:cNvPr>
          <p:cNvSpPr txBox="1"/>
          <p:nvPr/>
        </p:nvSpPr>
        <p:spPr>
          <a:xfrm>
            <a:off x="2836244" y="3598575"/>
            <a:ext cx="11093101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智能</a:t>
            </a:r>
            <a:r>
              <a:rPr lang="en-US" altLang="zh-CN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小时喝水提醒</a:t>
            </a:r>
          </a:p>
        </p:txBody>
      </p:sp>
    </p:spTree>
    <p:extLst>
      <p:ext uri="{BB962C8B-B14F-4D97-AF65-F5344CB8AC3E}">
        <p14:creationId xmlns:p14="http://schemas.microsoft.com/office/powerpoint/2010/main" val="390302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3426517" y="3598575"/>
            <a:ext cx="991258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78865-D24C-1F94-FE64-250735E5337E}"/>
              </a:ext>
            </a:extLst>
          </p:cNvPr>
          <p:cNvGrpSpPr/>
          <p:nvPr/>
        </p:nvGrpSpPr>
        <p:grpSpPr>
          <a:xfrm>
            <a:off x="-2096111" y="9760151"/>
            <a:ext cx="20957810" cy="20142852"/>
            <a:chOff x="-2511198" y="9760151"/>
            <a:chExt cx="20957810" cy="20142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241025-1D61-9ABD-0A9E-6B981FBF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200000">
              <a:off x="-2511198" y="9760151"/>
              <a:ext cx="10151042" cy="20142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1035-7A8D-C454-704F-CD59EF15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0400000">
              <a:off x="8295570" y="9760152"/>
              <a:ext cx="10151042" cy="2014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3802071" y="3598575"/>
            <a:ext cx="9161482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BDA06-5D50-D518-9879-9BC2C119BB32}"/>
              </a:ext>
            </a:extLst>
          </p:cNvPr>
          <p:cNvGrpSpPr/>
          <p:nvPr/>
        </p:nvGrpSpPr>
        <p:grpSpPr>
          <a:xfrm>
            <a:off x="-2096111" y="9760151"/>
            <a:ext cx="20957809" cy="20142852"/>
            <a:chOff x="-2511198" y="9760151"/>
            <a:chExt cx="20957809" cy="20142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618D1E-94B3-F7F3-B5B8-3D3E5EA2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200000">
              <a:off x="-2511198" y="9760151"/>
              <a:ext cx="10151041" cy="20142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C0B63A-20F0-3522-1B8C-76F412C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0400000">
              <a:off x="8295570" y="9760152"/>
              <a:ext cx="10151041" cy="2014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9A33-A635-0F4D-7CFE-D10A87D6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83814A-EDB1-A0E5-5825-0C552CC41C0B}"/>
              </a:ext>
            </a:extLst>
          </p:cNvPr>
          <p:cNvSpPr txBox="1"/>
          <p:nvPr/>
        </p:nvSpPr>
        <p:spPr>
          <a:xfrm>
            <a:off x="3551476" y="3598575"/>
            <a:ext cx="966264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 Best with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Apple Watch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51271-C4AC-8842-B9DC-FA49581BD337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00326D88-DE4E-0639-0B87-3AD8D528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9B3E3A-6B57-0E8A-E3E8-0C9C3A81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9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A65ED-C71B-7761-32E8-0092FE6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E526F0-FB3A-3115-71A4-14EF8A96B7A7}"/>
              </a:ext>
            </a:extLst>
          </p:cNvPr>
          <p:cNvSpPr txBox="1"/>
          <p:nvPr/>
        </p:nvSpPr>
        <p:spPr>
          <a:xfrm>
            <a:off x="2970846" y="3598575"/>
            <a:ext cx="10823924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与Apple</a:t>
            </a:r>
            <a:r>
              <a:rPr lang="zh-CN" alt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</a:t>
            </a:r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配合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更好用</a:t>
            </a:r>
            <a:endParaRPr lang="en-US" altLang="zh-CN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41292-1B10-91FC-052B-69B2DC998574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D651F65D-7979-4921-78D7-60FBF7B2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4DE95E-3AC0-5F3E-7648-3E06D1B0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95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4347778" y="27972628"/>
            <a:ext cx="7808777" cy="2131280"/>
            <a:chOff x="4799531" y="27972628"/>
            <a:chExt cx="7808777" cy="21312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799531" y="27972628"/>
              <a:ext cx="70359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endParaRPr lang="en-US" sz="12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84759" y="28164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-198124" y="31094932"/>
            <a:ext cx="16440868" cy="3257361"/>
            <a:chOff x="814493" y="31094932"/>
            <a:chExt cx="16440868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814493" y="31094932"/>
              <a:ext cx="12956792" cy="3257361"/>
              <a:chOff x="-769389" y="31094932"/>
              <a:chExt cx="12956792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769389" y="31121389"/>
                <a:ext cx="93826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E554E9-CAEA-C203-6FA8-E6B5CB5CE60F}"/>
              </a:ext>
            </a:extLst>
          </p:cNvPr>
          <p:cNvSpPr txBox="1"/>
          <p:nvPr/>
        </p:nvSpPr>
        <p:spPr>
          <a:xfrm>
            <a:off x="2519654" y="6656527"/>
            <a:ext cx="11726288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100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FAFFE-2264-F1F2-4023-D13FFD9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951BD2-32B5-853F-8F83-AA08187F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6" cy="247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53B44-21CB-B3FB-D58B-D9D936763E3C}"/>
              </a:ext>
            </a:extLst>
          </p:cNvPr>
          <p:cNvSpPr txBox="1"/>
          <p:nvPr/>
        </p:nvSpPr>
        <p:spPr>
          <a:xfrm>
            <a:off x="1859662" y="3598575"/>
            <a:ext cx="1304626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Your Water Drinking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Tap of Finger</a:t>
            </a:r>
          </a:p>
        </p:txBody>
      </p:sp>
    </p:spTree>
    <p:extLst>
      <p:ext uri="{BB962C8B-B14F-4D97-AF65-F5344CB8AC3E}">
        <p14:creationId xmlns:p14="http://schemas.microsoft.com/office/powerpoint/2010/main" val="129774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F3137-7560-A545-75FA-F87C1D82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546E1-4EF2-293E-2C8A-E395FFF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6" cy="24736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93847-8B8F-ECD5-76EC-76683B88979F}"/>
              </a:ext>
            </a:extLst>
          </p:cNvPr>
          <p:cNvSpPr txBox="1"/>
          <p:nvPr/>
        </p:nvSpPr>
        <p:spPr>
          <a:xfrm>
            <a:off x="6366856" y="3598575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弹指间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01979-2A18-F4EF-9311-5EDAB6FD99C0}"/>
              </a:ext>
            </a:extLst>
          </p:cNvPr>
          <p:cNvSpPr txBox="1"/>
          <p:nvPr/>
        </p:nvSpPr>
        <p:spPr>
          <a:xfrm>
            <a:off x="1820740" y="5229791"/>
            <a:ext cx="13124107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记录你每天的喝水数据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52701-6DCC-FF76-FAB6-0664BCF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5" cy="247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3970855" y="3598575"/>
            <a:ext cx="8823890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Daily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FCB72B-F793-1AFA-3055-C4A660E0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9"/>
            <a:ext cx="12466155" cy="2473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1804721" y="3598575"/>
            <a:ext cx="13156167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快速查看你的喝水记录</a:t>
            </a:r>
          </a:p>
        </p:txBody>
      </p:sp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3088F-75B5-D063-97C3-E6CEEFC9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EC5F78-C98E-F0D7-CA92-9E53B192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4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C674-C26A-5420-473C-786E1D60F304}"/>
              </a:ext>
            </a:extLst>
          </p:cNvPr>
          <p:cNvSpPr txBox="1"/>
          <p:nvPr/>
        </p:nvSpPr>
        <p:spPr>
          <a:xfrm>
            <a:off x="3394514" y="3598575"/>
            <a:ext cx="9976577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Daily Goal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Unit</a:t>
            </a:r>
          </a:p>
        </p:txBody>
      </p:sp>
    </p:spTree>
    <p:extLst>
      <p:ext uri="{BB962C8B-B14F-4D97-AF65-F5344CB8AC3E}">
        <p14:creationId xmlns:p14="http://schemas.microsoft.com/office/powerpoint/2010/main" val="84166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F3221-052C-3FDE-869D-0DE4AC9E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9AF130-0B2A-D748-6EA2-C33D9AA0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A2F6D-56C3-637D-101F-025B0AC322B0}"/>
              </a:ext>
            </a:extLst>
          </p:cNvPr>
          <p:cNvSpPr txBox="1"/>
          <p:nvPr/>
        </p:nvSpPr>
        <p:spPr>
          <a:xfrm>
            <a:off x="3802067" y="3598575"/>
            <a:ext cx="9161482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灵活的单位换算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和每日计划制定</a:t>
            </a:r>
          </a:p>
        </p:txBody>
      </p:sp>
    </p:spTree>
    <p:extLst>
      <p:ext uri="{BB962C8B-B14F-4D97-AF65-F5344CB8AC3E}">
        <p14:creationId xmlns:p14="http://schemas.microsoft.com/office/powerpoint/2010/main" val="2694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E04D3-2D44-D1EE-357D-6C3DBA14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AF47D4-7AF4-D4E6-4BC4-EFBED868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877E0-AC06-633B-FB6B-F7899FE21B00}"/>
              </a:ext>
            </a:extLst>
          </p:cNvPr>
          <p:cNvSpPr txBox="1"/>
          <p:nvPr/>
        </p:nvSpPr>
        <p:spPr>
          <a:xfrm>
            <a:off x="417878" y="3598575"/>
            <a:ext cx="1592987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Reminder After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Hours of Each Drink Logging</a:t>
            </a:r>
          </a:p>
        </p:txBody>
      </p:sp>
    </p:spTree>
    <p:extLst>
      <p:ext uri="{BB962C8B-B14F-4D97-AF65-F5344CB8AC3E}">
        <p14:creationId xmlns:p14="http://schemas.microsoft.com/office/powerpoint/2010/main" val="250991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85</Words>
  <Application>Microsoft Macintosh PowerPoint</Application>
  <PresentationFormat>Custom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26</cp:revision>
  <dcterms:created xsi:type="dcterms:W3CDTF">2024-11-13T18:15:06Z</dcterms:created>
  <dcterms:modified xsi:type="dcterms:W3CDTF">2024-11-17T21:20:55Z</dcterms:modified>
</cp:coreProperties>
</file>